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95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6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7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80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096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081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82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56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3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1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D8558-4F11-4C5D-BF7C-412B652E5907}" type="datetimeFigureOut">
              <a:rPr lang="en-US" smtClean="0"/>
              <a:t>06/02/2017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0C938-1FE9-465B-8C26-7695C326E8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7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Flattened, with back side de-emphasized graphically…  as below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forward portion would be out menu of points on the time line for them to dive into commentary and projects done in each point???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Image result for infinity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993" y="-67469"/>
            <a:ext cx="12685986" cy="182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old glittering star dust infinity loop. Twinkling ellipse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" t="36240" r="2451" b="40517"/>
          <a:stretch/>
        </p:blipFill>
        <p:spPr bwMode="auto">
          <a:xfrm>
            <a:off x="0" y="2453508"/>
            <a:ext cx="12192000" cy="183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45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features… for the button portions of the infinity graphic…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Responsive animated buttons glow bright when activated, dull blue when inactive</a:t>
            </a:r>
          </a:p>
        </p:txBody>
      </p:sp>
      <p:pic>
        <p:nvPicPr>
          <p:cNvPr id="3076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64" y="2875646"/>
            <a:ext cx="4111626" cy="411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animated buttons for websit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8893" y="2592238"/>
            <a:ext cx="3078043" cy="329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258" y="2758644"/>
            <a:ext cx="2965997" cy="296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download.4-designer.com/files/20130905/Exquisite-game-buttons-PSD-layered-material-493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497" y="2306322"/>
            <a:ext cx="2381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28122" y="6127234"/>
            <a:ext cx="466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http://btools.weebly.com/page-of-buttons.html</a:t>
            </a:r>
          </a:p>
        </p:txBody>
      </p:sp>
    </p:spTree>
    <p:extLst>
      <p:ext uri="{BB962C8B-B14F-4D97-AF65-F5344CB8AC3E}">
        <p14:creationId xmlns:p14="http://schemas.microsoft.com/office/powerpoint/2010/main" val="2334461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6220</TotalTime>
  <Words>71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Button features… for the button portions of the infinity graphic…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TonyEllsworth.com</dc:title>
  <dc:creator>Windows User</dc:creator>
  <cp:lastModifiedBy>doug jacke</cp:lastModifiedBy>
  <cp:revision>11</cp:revision>
  <dcterms:created xsi:type="dcterms:W3CDTF">2017-05-11T19:58:43Z</dcterms:created>
  <dcterms:modified xsi:type="dcterms:W3CDTF">2017-06-02T17:46:14Z</dcterms:modified>
</cp:coreProperties>
</file>